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892" autoAdjust="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8697B-1E49-4CF3-B156-F347258027BD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7D02D-A4F8-4887-8FFE-25943861C16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D02D-A4F8-4887-8FFE-25943861C163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explod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B40178-709F-4A6D-A842-1AE204E17793}" type="datetimeFigureOut">
              <a:rPr lang="en-US" smtClean="0"/>
              <a:t>11/10/2009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56F78C8-07A8-4E7C-91EF-BA52EC6CC39C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  <p:sndAc>
      <p:stSnd>
        <p:snd r:embed="rId13" name="explode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am </a:t>
            </a:r>
            <a:r>
              <a:rPr lang="en-US" dirty="0"/>
              <a:t>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 advClick="0" advTm="8407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subject is reading.</a:t>
            </a:r>
            <a:endParaRPr lang="en-US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21988" y="2526487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8157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book is Holes by Louis </a:t>
            </a:r>
            <a:r>
              <a:rPr lang="en-US" dirty="0" smtClean="0"/>
              <a:t>Sachar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ransition spd="med" advTm="7922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place is </a:t>
            </a:r>
            <a:r>
              <a:rPr lang="en-US" dirty="0" smtClean="0"/>
              <a:t>Legoland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med" advTm="8031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food is pizza.</a:t>
            </a:r>
            <a:endParaRPr lang="en-US" dirty="0"/>
          </a:p>
        </p:txBody>
      </p:sp>
    </p:spTree>
  </p:cSld>
  <p:clrMapOvr>
    <a:masterClrMapping/>
  </p:clrMapOvr>
  <p:transition spd="med" advTm="8250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like to meet Ole Kirk. The creator of </a:t>
            </a:r>
            <a:r>
              <a:rPr lang="en-US" dirty="0" smtClean="0"/>
              <a:t>lego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spd="med" advTm="8250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afraid of  storms.</a:t>
            </a:r>
            <a:endParaRPr lang="en-US" dirty="0"/>
          </a:p>
        </p:txBody>
      </p:sp>
    </p:spTree>
  </p:cSld>
  <p:clrMapOvr>
    <a:masterClrMapping/>
  </p:clrMapOvr>
  <p:transition spd="med" advTm="8203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like to be a </a:t>
            </a:r>
            <a:r>
              <a:rPr lang="en-US" dirty="0" smtClean="0"/>
              <a:t>vetenarian</a:t>
            </a:r>
            <a:r>
              <a:rPr lang="en-US" dirty="0" smtClean="0"/>
              <a:t> when I get older.</a:t>
            </a:r>
            <a:endParaRPr lang="en-US" dirty="0"/>
          </a:p>
        </p:txBody>
      </p:sp>
      <p:pic>
        <p:nvPicPr>
          <p:cNvPr id="2050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46881" y="2517343"/>
            <a:ext cx="1450238" cy="182331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8281">
    <p:newsflash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</TotalTime>
  <Words>90</Words>
  <Application>Microsoft Office PowerPoint</Application>
  <PresentationFormat>On-screen Show (4:3)</PresentationFormat>
  <Paragraphs>23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Who am I</vt:lpstr>
      <vt:lpstr>WHO AM I</vt:lpstr>
      <vt:lpstr>WHO AM I</vt:lpstr>
      <vt:lpstr>WHO AM I</vt:lpstr>
      <vt:lpstr>WHO AM I</vt:lpstr>
      <vt:lpstr>WHO AM I</vt:lpstr>
      <vt:lpstr>WHO AM I</vt:lpstr>
      <vt:lpstr>WHO AM I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</dc:title>
  <dc:creator> pc#23</dc:creator>
  <cp:lastModifiedBy> pc#23</cp:lastModifiedBy>
  <cp:revision>5</cp:revision>
  <dcterms:created xsi:type="dcterms:W3CDTF">2009-11-10T13:28:08Z</dcterms:created>
  <dcterms:modified xsi:type="dcterms:W3CDTF">2009-11-10T14:13:22Z</dcterms:modified>
</cp:coreProperties>
</file>